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79" d="100"/>
          <a:sy n="79" d="100"/>
        </p:scale>
        <p:origin x="8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04/25/2024</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04/25/2024</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946688" y="1573993"/>
            <a:ext cx="10515600" cy="4826807"/>
          </a:xfrm>
        </p:spPr>
        <p:txBody>
          <a:bodyPr>
            <a:normAutofit/>
          </a:bodyPr>
          <a:lstStyle/>
          <a:p>
            <a:pPr>
              <a:lnSpc>
                <a:spcPct val="150000"/>
              </a:lnSpc>
            </a:pP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br>
              <a:rPr lang="en-GB" sz="1800" dirty="0">
                <a:latin typeface="Open Sans" panose="020B0606030504020204" pitchFamily="34" charset="0"/>
                <a:ea typeface="Open Sans" panose="020B0606030504020204" pitchFamily="34" charset="0"/>
                <a:cs typeface="Open Sans" panose="020B0606030504020204" pitchFamily="34" charset="0"/>
              </a:rPr>
            </a:b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endParaRPr lang="en-EE"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61</TotalTime>
  <Words>116</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18</cp:revision>
  <dcterms:created xsi:type="dcterms:W3CDTF">2021-04-28T21:16:15Z</dcterms:created>
  <dcterms:modified xsi:type="dcterms:W3CDTF">2024-04-25T10:46:00Z</dcterms:modified>
</cp:coreProperties>
</file>